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</p:sldIdLst>
  <p:sldSz cx="9144000" cy="6858000" type="screen4x3"/>
  <p:notesSz cx="6858000" cy="92964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2BC45C89-66B1-4BC4-8AAA-92ABB8D7C27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B2ED21-095D-4744-BED8-4686DA087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07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85A68E7-C11F-4114-915B-8F51870F3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666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2E010A-A279-45D8-8D49-BBCE0E653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56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63DF-029D-4C72-9635-F9A7818C7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2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7077-B8FF-44CB-A6BB-A2EB4A272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15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03C3-3778-466D-95FB-069585D57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3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4F5CB-AB75-4C4F-BF26-0BC077163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8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C30F0-7E0B-44FC-AC26-4CD013ED9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8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68A5C-2BD1-48E7-A147-EDDDACB74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0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FC004-973C-4167-BD4E-567E47842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7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706D7-E411-4E55-94FF-057494C1C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12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3371-B9DC-4070-8355-D3D3B3D3A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54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7A0F1-9CBB-4373-ABAF-AC46DEEB3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18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995F391-DBF2-43A9-A024-203C56A38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18.xml"/><Relationship Id="rId18" Type="http://schemas.openxmlformats.org/officeDocument/2006/relationships/slide" Target="slide13.xml"/><Relationship Id="rId3" Type="http://schemas.openxmlformats.org/officeDocument/2006/relationships/slide" Target="slide3.xml"/><Relationship Id="rId21" Type="http://schemas.openxmlformats.org/officeDocument/2006/relationships/slide" Target="slide10.xml"/><Relationship Id="rId7" Type="http://schemas.openxmlformats.org/officeDocument/2006/relationships/slide" Target="slide24.xml"/><Relationship Id="rId12" Type="http://schemas.openxmlformats.org/officeDocument/2006/relationships/slide" Target="slide19.xml"/><Relationship Id="rId17" Type="http://schemas.openxmlformats.org/officeDocument/2006/relationships/slide" Target="slide14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0.xml"/><Relationship Id="rId24" Type="http://schemas.openxmlformats.org/officeDocument/2006/relationships/slide" Target="slide7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8.xml"/><Relationship Id="rId10" Type="http://schemas.openxmlformats.org/officeDocument/2006/relationships/slide" Target="slide21.xml"/><Relationship Id="rId19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17.xml"/><Relationship Id="rId22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5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emf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6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8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emf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7.w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9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emf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9.emf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18.wmf"/><Relationship Id="rId11" Type="http://schemas.openxmlformats.org/officeDocument/2006/relationships/image" Target="../media/image23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emf"/><Relationship Id="rId4" Type="http://schemas.openxmlformats.org/officeDocument/2006/relationships/slide" Target="slide1.xml"/><Relationship Id="rId9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5.emf"/><Relationship Id="rId4" Type="http://schemas.openxmlformats.org/officeDocument/2006/relationships/slide" Target="slide1.xml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Jeopardy</a:t>
            </a:r>
          </a:p>
        </p:txBody>
      </p:sp>
      <p:sp>
        <p:nvSpPr>
          <p:cNvPr id="307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334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</a:rPr>
              <a:t>Dilations</a:t>
            </a:r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2133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</a:rPr>
              <a:t>Ratios</a:t>
            </a:r>
          </a:p>
        </p:txBody>
      </p:sp>
      <p:sp>
        <p:nvSpPr>
          <p:cNvPr id="3078" name="AutoShape 8"/>
          <p:cNvSpPr>
            <a:spLocks noChangeArrowheads="1"/>
          </p:cNvSpPr>
          <p:nvPr/>
        </p:nvSpPr>
        <p:spPr bwMode="auto">
          <a:xfrm>
            <a:off x="38100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</a:rPr>
              <a:t>Similar </a:t>
            </a:r>
          </a:p>
          <a:p>
            <a:pPr algn="ctr"/>
            <a:r>
              <a:rPr lang="en-US" altLang="en-US" sz="2400">
                <a:latin typeface="Times" charset="0"/>
              </a:rPr>
              <a:t>Triangles</a:t>
            </a:r>
          </a:p>
        </p:txBody>
      </p:sp>
      <p:sp>
        <p:nvSpPr>
          <p:cNvPr id="3079" name="AutoShape 9"/>
          <p:cNvSpPr>
            <a:spLocks noChangeArrowheads="1"/>
          </p:cNvSpPr>
          <p:nvPr/>
        </p:nvSpPr>
        <p:spPr bwMode="auto">
          <a:xfrm>
            <a:off x="54102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</a:rPr>
              <a:t>Determine</a:t>
            </a:r>
          </a:p>
          <a:p>
            <a:pPr algn="ctr"/>
            <a:r>
              <a:rPr lang="en-US" altLang="en-US" sz="2400">
                <a:latin typeface="Times" charset="0"/>
              </a:rPr>
              <a:t>The point</a:t>
            </a:r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</a:rPr>
              <a:t>Sketch</a:t>
            </a:r>
          </a:p>
        </p:txBody>
      </p:sp>
      <p:sp>
        <p:nvSpPr>
          <p:cNvPr id="308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3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4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5" name="AutoShape 1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7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6" name="AutoShape 1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8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7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9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8" name="AutoShape 1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0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89" name="AutoShap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1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0" name="AutoShape 2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2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1" name="AutoShape 2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2" name="AutoShape 2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4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3" name="AutoShape 2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5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4" name="AutoShape 26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6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5" name="AutoShape 27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7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6" name="AutoShape 28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8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7" name="AutoShape 29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19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8" name="AutoShape 30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0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099" name="AutoShape 3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1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100" name="AutoShape 32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2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101" name="AutoShape 33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3102" name="AutoShape 34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" charset="0"/>
                <a:hlinkClick r:id="rId24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3" name="Rectangle 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229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Solve for x and y: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x = 1.5, y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= 6</a:t>
            </a:r>
            <a:endParaRPr lang="en-US" sz="28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1524000"/>
            <a:ext cx="4191000" cy="274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36713"/>
            <a:ext cx="3898900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477000" y="2228850"/>
            <a:ext cx="533400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4876800" y="2228850"/>
            <a:ext cx="381000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6324600" y="3592513"/>
            <a:ext cx="4572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2" name="Oval 11"/>
          <p:cNvSpPr/>
          <p:nvPr/>
        </p:nvSpPr>
        <p:spPr>
          <a:xfrm>
            <a:off x="5983288" y="2792413"/>
            <a:ext cx="493712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0" name="TextBox 8"/>
          <p:cNvSpPr txBox="1">
            <a:spLocks noChangeArrowheads="1"/>
          </p:cNvSpPr>
          <p:nvPr/>
        </p:nvSpPr>
        <p:spPr bwMode="auto">
          <a:xfrm>
            <a:off x="5867400" y="2590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3" name="Oval 12"/>
          <p:cNvSpPr/>
          <p:nvPr/>
        </p:nvSpPr>
        <p:spPr>
          <a:xfrm>
            <a:off x="4764088" y="2927350"/>
            <a:ext cx="493712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 rot="1994677">
            <a:off x="7908925" y="3535363"/>
            <a:ext cx="493713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3" name="TextBox 14"/>
          <p:cNvSpPr txBox="1">
            <a:spLocks noChangeArrowheads="1"/>
          </p:cNvSpPr>
          <p:nvPr/>
        </p:nvSpPr>
        <p:spPr bwMode="auto">
          <a:xfrm>
            <a:off x="5029200" y="283527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304" name="TextBox 15"/>
          <p:cNvSpPr txBox="1">
            <a:spLocks noChangeArrowheads="1"/>
          </p:cNvSpPr>
          <p:nvPr/>
        </p:nvSpPr>
        <p:spPr bwMode="auto">
          <a:xfrm>
            <a:off x="7848600" y="3211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33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Determine x and y 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x = 12, y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= 4</a:t>
            </a:r>
            <a:endParaRPr lang="en-US" sz="28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33775" y="2209800"/>
            <a:ext cx="4876800" cy="228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38989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2"/>
          <p:cNvSpPr txBox="1">
            <a:spLocks noChangeArrowheads="1"/>
          </p:cNvSpPr>
          <p:nvPr/>
        </p:nvSpPr>
        <p:spPr bwMode="auto">
          <a:xfrm>
            <a:off x="4198938" y="29543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5753100" y="4006850"/>
            <a:ext cx="438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15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91250" y="4191000"/>
            <a:ext cx="173355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3321" idx="1"/>
          </p:cNvCxnSpPr>
          <p:nvPr/>
        </p:nvCxnSpPr>
        <p:spPr>
          <a:xfrm flipH="1">
            <a:off x="4267200" y="4191000"/>
            <a:ext cx="14859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6238875" y="2617788"/>
            <a:ext cx="29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x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05400" y="2286000"/>
            <a:ext cx="1085850" cy="4841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3200" y="2954338"/>
            <a:ext cx="1460500" cy="77946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Box 18"/>
          <p:cNvSpPr txBox="1">
            <a:spLocks noChangeArrowheads="1"/>
          </p:cNvSpPr>
          <p:nvPr/>
        </p:nvSpPr>
        <p:spPr bwMode="auto">
          <a:xfrm>
            <a:off x="6746875" y="3130550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6684963" y="3886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3329" name="TextBox 20"/>
          <p:cNvSpPr txBox="1">
            <a:spLocks noChangeArrowheads="1"/>
          </p:cNvSpPr>
          <p:nvPr/>
        </p:nvSpPr>
        <p:spPr bwMode="auto">
          <a:xfrm>
            <a:off x="5702300" y="33178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433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What are the three shortcuts to prove triangles are similar?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SSS~, SAS~, AA~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4724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b="1" dirty="0"/>
              <a:t>Are the following pairs of triangle similar?</a:t>
            </a:r>
          </a:p>
          <a:p>
            <a:pPr>
              <a:defRPr/>
            </a:pPr>
            <a:r>
              <a:rPr lang="en-US" sz="2800" b="1" dirty="0"/>
              <a:t>                  Yes  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                  Criteria _____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25450" y="4495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</a:rPr>
              <a:t>Yes  </a:t>
            </a:r>
            <a:r>
              <a:rPr lang="en-US" sz="2800" b="1" dirty="0"/>
              <a:t>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Criteria </a:t>
            </a:r>
            <a:r>
              <a:rPr lang="en-US" sz="2800" b="1" u="sng" dirty="0">
                <a:solidFill>
                  <a:srgbClr val="FFFF00"/>
                </a:solidFill>
              </a:rPr>
              <a:t>AA~</a:t>
            </a:r>
            <a:r>
              <a:rPr lang="en-US" sz="2800" b="1" dirty="0"/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0" y="1392238"/>
            <a:ext cx="3657600" cy="411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1752600"/>
            <a:ext cx="32639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b="1" dirty="0"/>
              <a:t>Are the following pairs of triangle similar?</a:t>
            </a:r>
          </a:p>
          <a:p>
            <a:pPr>
              <a:defRPr/>
            </a:pPr>
            <a:r>
              <a:rPr lang="en-US" sz="2800" b="1" dirty="0"/>
              <a:t>              Yes  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              Criteria _____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</a:rPr>
              <a:t>Yes  </a:t>
            </a:r>
            <a:r>
              <a:rPr lang="en-US" sz="2800" b="1" dirty="0"/>
              <a:t>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Criteria </a:t>
            </a:r>
            <a:r>
              <a:rPr lang="en-US" sz="2800" b="1" u="sng" dirty="0">
                <a:solidFill>
                  <a:srgbClr val="FFFF00"/>
                </a:solidFill>
              </a:rPr>
              <a:t>SAS~</a:t>
            </a:r>
            <a:r>
              <a:rPr lang="en-US" sz="2800" b="1" dirty="0"/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40313" y="1219200"/>
            <a:ext cx="35814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08100"/>
            <a:ext cx="35814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4572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b="1" dirty="0"/>
              <a:t>Are the following pairs of triangle similar?</a:t>
            </a:r>
          </a:p>
          <a:p>
            <a:pPr>
              <a:defRPr/>
            </a:pPr>
            <a:r>
              <a:rPr lang="en-US" sz="2800" b="1" dirty="0"/>
              <a:t>               Yes  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              Criteria ____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42913" y="46482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</a:rPr>
              <a:t>Yes  </a:t>
            </a:r>
            <a:r>
              <a:rPr lang="en-US" sz="2800" b="1" dirty="0"/>
              <a:t>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Criteria </a:t>
            </a:r>
            <a:r>
              <a:rPr lang="en-US" sz="2800" b="1" u="sng" dirty="0">
                <a:solidFill>
                  <a:srgbClr val="FFFF00"/>
                </a:solidFill>
              </a:rPr>
              <a:t>SSS~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1392238"/>
            <a:ext cx="3657600" cy="23415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65250"/>
            <a:ext cx="337661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79425" y="1600200"/>
            <a:ext cx="4724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b="1" dirty="0"/>
              <a:t>Are the following pairs of triangle similar?</a:t>
            </a:r>
          </a:p>
          <a:p>
            <a:pPr>
              <a:defRPr/>
            </a:pPr>
            <a:r>
              <a:rPr lang="en-US" sz="2800" b="1" dirty="0"/>
              <a:t>                     Yes  /  No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  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                     Criteria ___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4495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600200"/>
            <a:ext cx="36576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31950"/>
            <a:ext cx="33274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76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945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176338" y="1655763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Determine the point if: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4114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</a:t>
            </a: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336800"/>
            <a:ext cx="8991600" cy="14271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70138"/>
            <a:ext cx="89916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3338" y="5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029200" y="1600200"/>
            <a:ext cx="2590800" cy="6111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19468" name="Object 4"/>
          <p:cNvGraphicFramePr>
            <a:graphicFrameLocks noChangeAspect="1"/>
          </p:cNvGraphicFramePr>
          <p:nvPr/>
        </p:nvGraphicFramePr>
        <p:xfrm>
          <a:off x="5029200" y="1662113"/>
          <a:ext cx="25812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6" imgW="1193800" imgH="241300" progId="Equation.DSMT4">
                  <p:embed/>
                </p:oleObj>
              </mc:Choice>
              <mc:Fallback>
                <p:oleObj name="Equation" r:id="rId6" imgW="11938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62113"/>
                        <a:ext cx="25812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 autoUpdateAnimBg="0"/>
      <p:bldP spid="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2048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Determine the point if: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336800"/>
            <a:ext cx="8991600" cy="14271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70138"/>
            <a:ext cx="89916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27550" y="1506538"/>
            <a:ext cx="2590800" cy="611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4535488" y="1558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20490" name="Object 2"/>
          <p:cNvGraphicFramePr>
            <a:graphicFrameLocks noChangeAspect="1"/>
          </p:cNvGraphicFramePr>
          <p:nvPr/>
        </p:nvGraphicFramePr>
        <p:xfrm>
          <a:off x="4495800" y="1558925"/>
          <a:ext cx="26828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6" imgW="1282700" imgH="241300" progId="Equation.DSMT4">
                  <p:embed/>
                </p:oleObj>
              </mc:Choice>
              <mc:Fallback>
                <p:oleObj name="Equation" r:id="rId6" imgW="12827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58925"/>
                        <a:ext cx="26828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93713" y="4267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21507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</a:t>
            </a: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1066800" y="13716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Determine the point if: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2336800"/>
            <a:ext cx="8991600" cy="14271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15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70138"/>
            <a:ext cx="89916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800600" y="1371600"/>
            <a:ext cx="2590800" cy="6111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21515" name="Object 2"/>
          <p:cNvGraphicFramePr>
            <a:graphicFrameLocks noChangeAspect="1"/>
          </p:cNvGraphicFramePr>
          <p:nvPr/>
        </p:nvGraphicFramePr>
        <p:xfrm>
          <a:off x="4800600" y="1390650"/>
          <a:ext cx="25923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6" imgW="1231366" imgH="241195" progId="Equation.DSMT4">
                  <p:embed/>
                </p:oleObj>
              </mc:Choice>
              <mc:Fallback>
                <p:oleObj name="Equation" r:id="rId6" imgW="1231366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90650"/>
                        <a:ext cx="25923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n = -0.5 will the image be larger or smaller?</a:t>
            </a: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Smaller (and in the opposite direction)</a:t>
            </a:r>
          </a:p>
        </p:txBody>
      </p:sp>
      <p:sp>
        <p:nvSpPr>
          <p:cNvPr id="410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2253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Determine the point if: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</a:t>
            </a: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336800"/>
            <a:ext cx="8991600" cy="14271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70138"/>
            <a:ext cx="89916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92638" y="1557338"/>
            <a:ext cx="2590800" cy="611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2537" name="Object 2"/>
          <p:cNvGraphicFramePr>
            <a:graphicFrameLocks noChangeAspect="1"/>
          </p:cNvGraphicFramePr>
          <p:nvPr/>
        </p:nvGraphicFramePr>
        <p:xfrm>
          <a:off x="4630738" y="1616075"/>
          <a:ext cx="25146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6" imgW="1269449" imgH="241195" progId="Equation.DSMT4">
                  <p:embed/>
                </p:oleObj>
              </mc:Choice>
              <mc:Fallback>
                <p:oleObj name="Equation" r:id="rId6" imgW="1269449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1616075"/>
                        <a:ext cx="25146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235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5334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cs typeface="Arial" panose="020B0604020202020204" pitchFamily="34" charset="0"/>
              </a:rPr>
              <a:t>If we         then the correct diagram would be: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5097463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</a:t>
            </a: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7620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23559" name="Object 6"/>
          <p:cNvGraphicFramePr>
            <a:graphicFrameLocks noChangeAspect="1"/>
          </p:cNvGraphicFramePr>
          <p:nvPr/>
        </p:nvGraphicFramePr>
        <p:xfrm>
          <a:off x="2057400" y="1671638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5" imgW="304668" imgH="342751" progId="Equation.DSMT4">
                  <p:embed/>
                </p:oleObj>
              </mc:Choice>
              <mc:Fallback>
                <p:oleObj name="Equation" r:id="rId5" imgW="304668" imgH="34275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1638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427288"/>
            <a:ext cx="9144000" cy="2373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3561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3457575"/>
            <a:ext cx="180657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3457575"/>
            <a:ext cx="183673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414713"/>
            <a:ext cx="170021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3395663"/>
            <a:ext cx="1731962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405188"/>
            <a:ext cx="165576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TextBox 9"/>
          <p:cNvSpPr txBox="1">
            <a:spLocks noChangeArrowheads="1"/>
          </p:cNvSpPr>
          <p:nvPr/>
        </p:nvSpPr>
        <p:spPr bwMode="auto">
          <a:xfrm>
            <a:off x="581025" y="3017838"/>
            <a:ext cx="856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Original                       A                     B                       C                         D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2457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Determine the center (____, _____) and scale factor n = ______ of the following: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609600" y="60579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(3,2)       n =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1/2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3100" y="2667000"/>
            <a:ext cx="6134100" cy="3276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5943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2560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Copy and sketch the result with n = -2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2400" y="2073275"/>
            <a:ext cx="5105400" cy="3276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93925"/>
            <a:ext cx="493395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7200" y="3962400"/>
            <a:ext cx="6189663" cy="2895600"/>
            <a:chOff x="457200" y="3962400"/>
            <a:chExt cx="6189980" cy="2895600"/>
          </a:xfrm>
        </p:grpSpPr>
        <p:sp>
          <p:nvSpPr>
            <p:cNvPr id="175110" name="Rectangle 6"/>
            <p:cNvSpPr>
              <a:spLocks noChangeArrowheads="1"/>
            </p:cNvSpPr>
            <p:nvPr/>
          </p:nvSpPr>
          <p:spPr bwMode="auto">
            <a:xfrm>
              <a:off x="457200" y="3962400"/>
              <a:ext cx="3962603" cy="281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n"/>
                <a:defRPr/>
              </a:pPr>
              <a:r>
                <a:rPr lang="en-US" sz="28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Ans</a:t>
              </a: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 </a:t>
              </a:r>
            </a:p>
          </p:txBody>
        </p:sp>
        <p:grpSp>
          <p:nvGrpSpPr>
            <p:cNvPr id="25609" name="Group 3"/>
            <p:cNvGrpSpPr>
              <a:grpSpLocks/>
            </p:cNvGrpSpPr>
            <p:nvPr/>
          </p:nvGrpSpPr>
          <p:grpSpPr bwMode="auto">
            <a:xfrm>
              <a:off x="457200" y="4495800"/>
              <a:ext cx="6189980" cy="2362200"/>
              <a:chOff x="457200" y="4495800"/>
              <a:chExt cx="6189980" cy="2362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57200" y="4495800"/>
                <a:ext cx="6189980" cy="2362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5611" name="Picture 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303" t="48431" r="3848" b="19373"/>
              <a:stretch>
                <a:fillRect/>
              </a:stretch>
            </p:blipFill>
            <p:spPr bwMode="auto">
              <a:xfrm>
                <a:off x="533400" y="4584222"/>
                <a:ext cx="5486400" cy="2273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2662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Given a center of dilation at F (-2, -4), where would G’ be located if G is at (1, 0) and the scale factor is 3?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G’ (7, 8)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512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T(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x,y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→ (1/2 x, 0.5 y)</a:t>
            </a:r>
            <a:endParaRPr lang="en-US" alt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Reduction, enlargement, or neither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Reduction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614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800"/>
              <a:t>Determine the scale factor that best suits the provided diagram (O is the center of dilation).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42913" y="4495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N=2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8600" y="2643188"/>
            <a:ext cx="4267200" cy="33766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36850"/>
            <a:ext cx="39243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717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800"/>
              <a:t>Which of the following scale factors is an enlargement (image:pre-image)??</a:t>
            </a:r>
          </a:p>
          <a:p>
            <a:pPr eaLnBrk="1" hangingPunct="1"/>
            <a:r>
              <a:rPr lang="en-US" altLang="en-US" sz="2800"/>
              <a:t>	A) 1.00002 : 1		B) 4 : 5			C) 0.088 : 0.5		D) 6.5 : 7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819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7221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blipFill rotWithShape="0">
            <a:blip r:embed="rId5"/>
            <a:stretch>
              <a:fillRect l="-1481" t="-3385" r="-74" b="-769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6172200" y="53340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</a:t>
            </a:r>
          </a:p>
        </p:txBody>
      </p:sp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1828800" y="1600200"/>
          <a:ext cx="20812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6" imgW="1079032" imgH="266584" progId="Equation.DSMT4">
                  <p:embed/>
                </p:oleObj>
              </mc:Choice>
              <mc:Fallback>
                <p:oleObj name="Equation" r:id="rId6" imgW="1079032" imgH="26658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208121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9"/>
          <p:cNvGraphicFramePr>
            <a:graphicFrameLocks noChangeAspect="1"/>
          </p:cNvGraphicFramePr>
          <p:nvPr/>
        </p:nvGraphicFramePr>
        <p:xfrm>
          <a:off x="990600" y="3079750"/>
          <a:ext cx="14525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8" imgW="698500" imgH="241300" progId="Equation.DSMT4">
                  <p:embed/>
                </p:oleObj>
              </mc:Choice>
              <mc:Fallback>
                <p:oleObj name="Equation" r:id="rId8" imgW="698500" imgH="241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79750"/>
                        <a:ext cx="14525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209800" y="3810000"/>
            <a:ext cx="2667000" cy="1828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8201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3843338"/>
            <a:ext cx="21399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2 - $100</a:t>
            </a:r>
          </a:p>
        </p:txBody>
      </p:sp>
      <p:sp>
        <p:nvSpPr>
          <p:cNvPr id="921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If two triangles are similar, then their sides are: ___________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Proportional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02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The ratio of two complementary angles is 1:5.  Find the measures of each angle.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  <a:r>
              <a:rPr lang="en-US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⁰ and 75 ⁰</a:t>
            </a:r>
            <a:endParaRPr lang="en-US" altLang="en-US" sz="2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126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Solve for x and y:</a:t>
            </a:r>
            <a:endParaRPr lang="en-US" sz="28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 = 55, y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≈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7.6</a:t>
            </a:r>
            <a:endParaRPr lang="en-US" altLang="en-US" sz="2800" baseline="30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97525" y="1404938"/>
            <a:ext cx="3317875" cy="45942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2171700"/>
            <a:ext cx="29162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7467600" y="4953000"/>
            <a:ext cx="5334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8229600" y="3581400"/>
            <a:ext cx="5334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6553200" y="3059113"/>
            <a:ext cx="5334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" name="Oval 3"/>
          <p:cNvSpPr/>
          <p:nvPr/>
        </p:nvSpPr>
        <p:spPr>
          <a:xfrm>
            <a:off x="8037513" y="3124200"/>
            <a:ext cx="192087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6" name="TextBox 10"/>
          <p:cNvSpPr txBox="1">
            <a:spLocks noChangeArrowheads="1"/>
          </p:cNvSpPr>
          <p:nvPr/>
        </p:nvSpPr>
        <p:spPr bwMode="auto">
          <a:xfrm>
            <a:off x="8001000" y="3203575"/>
            <a:ext cx="4953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5" name="Oval 4"/>
          <p:cNvSpPr/>
          <p:nvPr/>
        </p:nvSpPr>
        <p:spPr>
          <a:xfrm>
            <a:off x="7467600" y="4876800"/>
            <a:ext cx="493713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 rot="6344644">
            <a:off x="6776243" y="3237707"/>
            <a:ext cx="493713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741</TotalTime>
  <Words>496</Words>
  <Application>Microsoft Office PowerPoint</Application>
  <PresentationFormat>On-screen Show (4:3)</PresentationFormat>
  <Paragraphs>143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Slit</vt:lpstr>
      <vt:lpstr>Equation</vt:lpstr>
      <vt:lpstr>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5 - $100</vt:lpstr>
      <vt:lpstr>5 - $200</vt:lpstr>
      <vt:lpstr>5 - $300</vt:lpstr>
      <vt:lpstr>5 - $400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pv</cp:lastModifiedBy>
  <cp:revision>40</cp:revision>
  <cp:lastPrinted>2013-12-16T22:01:42Z</cp:lastPrinted>
  <dcterms:created xsi:type="dcterms:W3CDTF">2003-06-20T20:17:15Z</dcterms:created>
  <dcterms:modified xsi:type="dcterms:W3CDTF">2018-01-23T15:47:55Z</dcterms:modified>
</cp:coreProperties>
</file>